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5441</TotalTime>
  <Words>54</Words>
  <Application>Microsoft Macintosh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2019-08-01T05:53:39Z</dcterms:created>
  <dcterms:modified xsi:type="dcterms:W3CDTF">2019-08-26T07:22:54Z</dcterms:modified>
</cp:coreProperties>
</file>